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FF0066"/>
    <a:srgbClr val="99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60" d="100"/>
          <a:sy n="60" d="100"/>
        </p:scale>
        <p:origin x="270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00B0C-3635-47B0-B65B-93747C4AD877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2FD2A-C18B-4DB9-BF52-00EA3F9391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6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FD2A-C18B-4DB9-BF52-00EA3F9391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0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58E5-1092-47BB-A90D-2F4264844766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3CC9-C772-42F6-9AF5-23A55A6F21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urricane Seas-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858000" cy="1020958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0" y="0"/>
            <a:ext cx="6858000" cy="101375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brownc40\AppData\Local\Microsoft\Windows\Temporary Internet Files\Content.IE5\CNLNW62M\welcome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6792" y="200472"/>
            <a:ext cx="3448050" cy="76529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32656" y="920552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andy Square BTN Striped" pitchFamily="34" charset="0"/>
              </a:rPr>
              <a:t>to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ndy Square BTN Striped" pitchFamily="34" charset="0"/>
              </a:rPr>
              <a:t>P6/7</a:t>
            </a:r>
            <a:r>
              <a:rPr lang="en-GB" sz="2800" dirty="0" smtClean="0">
                <a:solidFill>
                  <a:srgbClr val="0070C0"/>
                </a:solidFill>
                <a:latin typeface="Candy Square BTN Striped" pitchFamily="34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Candy Square BTN Striped" pitchFamily="34" charset="0"/>
              </a:rPr>
              <a:t>Room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andy Square BTN Striped" pitchFamily="34" charset="0"/>
              </a:rPr>
              <a:t>11</a:t>
            </a:r>
            <a:r>
              <a:rPr lang="en-GB" sz="2800" dirty="0" smtClean="0">
                <a:solidFill>
                  <a:srgbClr val="0070C0"/>
                </a:solidFill>
                <a:latin typeface="Candy Square BTN Striped" pitchFamily="34" charset="0"/>
              </a:rPr>
              <a:t>! </a:t>
            </a:r>
            <a:endParaRPr lang="en-GB" sz="2800" dirty="0" smtClean="0">
              <a:solidFill>
                <a:srgbClr val="0070C0"/>
              </a:solidFill>
              <a:latin typeface="Candy Square BTN Striped" pitchFamily="34" charset="0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andy Square BTN Strip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2600"/>
            <a:ext cx="6858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>
              <a:latin typeface="Berlin Sans FB" pitchFamily="34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Berlin Sans FB" pitchFamily="34" charset="0"/>
              </a:rPr>
              <a:t>Homework should be completed by Friday. Please remember to log on to </a:t>
            </a:r>
            <a:r>
              <a:rPr lang="en-GB" sz="1600" dirty="0" err="1" smtClean="0">
                <a:solidFill>
                  <a:srgbClr val="FF0000"/>
                </a:solidFill>
                <a:latin typeface="Berlin Sans FB" pitchFamily="34" charset="0"/>
              </a:rPr>
              <a:t>Easimaths</a:t>
            </a:r>
            <a:r>
              <a:rPr lang="en-GB" sz="1600" dirty="0" smtClean="0">
                <a:solidFill>
                  <a:srgbClr val="FF0000"/>
                </a:solidFill>
                <a:latin typeface="Berlin Sans FB" pitchFamily="34" charset="0"/>
              </a:rPr>
              <a:t> at least twice a week, make sure spelling is practised regularly and that your child is reading a variety of texts.  Other homework will be given on an </a:t>
            </a:r>
            <a:r>
              <a:rPr lang="en-GB" sz="1600" dirty="0" err="1" smtClean="0">
                <a:solidFill>
                  <a:srgbClr val="FF0000"/>
                </a:solidFill>
                <a:latin typeface="Berlin Sans FB" pitchFamily="34" charset="0"/>
              </a:rPr>
              <a:t>adhoc</a:t>
            </a:r>
            <a:r>
              <a:rPr lang="en-GB" sz="1600" dirty="0" smtClean="0">
                <a:solidFill>
                  <a:srgbClr val="FF0000"/>
                </a:solidFill>
                <a:latin typeface="Berlin Sans FB" pitchFamily="34" charset="0"/>
              </a:rPr>
              <a:t> basis based on work in class.</a:t>
            </a:r>
          </a:p>
          <a:p>
            <a:endParaRPr lang="en-GB" sz="10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Our library day will be a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Tuesday.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P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lease remember to bring your library book to school every day, to enjoy our ‘reading for enjoyment’ times.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  <a:latin typeface="Berlin Sans FB" pitchFamily="34" charset="0"/>
            </a:endParaRPr>
          </a:p>
          <a:p>
            <a:endParaRPr lang="en-GB" sz="1600" dirty="0" smtClean="0">
              <a:solidFill>
                <a:schemeClr val="accent4">
                  <a:lumMod val="75000"/>
                </a:schemeClr>
              </a:solidFill>
              <a:latin typeface="Berlin Sans FB" pitchFamily="34" charset="0"/>
            </a:endParaRPr>
          </a:p>
          <a:p>
            <a:endParaRPr lang="en-GB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71918"/>
            <a:ext cx="6858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70C0"/>
              </a:solidFill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P.E. is on Tuesdays (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swimming for P7s)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and </a:t>
            </a:r>
            <a:r>
              <a:rPr lang="en-GB" sz="1600" dirty="0" smtClean="0">
                <a:solidFill>
                  <a:srgbClr val="0070C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Thursday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  Please ensure that your child has appropriate P.E. kit,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including trainers</a:t>
            </a:r>
            <a:r>
              <a:rPr lang="en-GB" sz="1600" dirty="0" smtClean="0">
                <a:solidFill>
                  <a:srgbClr val="0070C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 (please see school P.E. Position Statement for further guidance)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  Our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focus this term is </a:t>
            </a:r>
            <a:r>
              <a:rPr lang="en-GB" sz="1600" dirty="0" smtClean="0">
                <a:solidFill>
                  <a:srgbClr val="0070C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Badminton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16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In Literacy and English, we will be further developing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our spelling strategies using a range of daily tasks. 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Our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novel studies this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term for P7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are ‘Wonder’ by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RJ Palacio and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‘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The Boy in the Striped Pyjamas’ by John Boyne</a:t>
            </a:r>
            <a:r>
              <a:rPr lang="en-GB" sz="1600" dirty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. Our novel studies this term for 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P6 </a:t>
            </a:r>
            <a:r>
              <a:rPr lang="en-GB" sz="1600" dirty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are 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‘Harry Potter and the Philosopher’s Stone’ </a:t>
            </a:r>
            <a:r>
              <a:rPr lang="en-GB" sz="1600" dirty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by 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J.K. Rowling </a:t>
            </a:r>
            <a:r>
              <a:rPr lang="en-GB" sz="1600" dirty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and  ‘The 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Suitcase Kid’ </a:t>
            </a:r>
            <a:r>
              <a:rPr lang="en-GB" sz="1600" dirty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by </a:t>
            </a:r>
            <a:r>
              <a:rPr lang="en-GB" sz="1600" dirty="0" smtClean="0">
                <a:solidFill>
                  <a:srgbClr val="C4950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Jaqueline Wilson.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We will also be 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4950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using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Non-Fiction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texts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writing, we will be developing our skills in </a:t>
            </a:r>
            <a:endParaRPr kumimoji="0" lang="en-GB" sz="1600" b="0" i="0" u="none" strike="noStrike" cap="none" normalizeH="0" dirty="0" smtClean="0">
              <a:ln>
                <a:noFill/>
              </a:ln>
              <a:solidFill>
                <a:srgbClr val="C4950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Report 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C4950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writing.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C49500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In Numeracy and Mathematics our focus will Whole Numbers/Place Value and Fractions,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Decimals and Percentages.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We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will continue to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use a wide range of activities, technology and games in order to develop our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knowledge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B05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and </a:t>
            </a:r>
            <a:r>
              <a:rPr lang="en-GB" sz="1600" dirty="0" smtClean="0">
                <a:solidFill>
                  <a:srgbClr val="00B050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support our learning.  </a:t>
            </a:r>
            <a:endParaRPr lang="en-GB" sz="1600" dirty="0" smtClean="0">
              <a:solidFill>
                <a:srgbClr val="00B050"/>
              </a:solidFill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7267077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>
                <a:solidFill>
                  <a:srgbClr val="FF0066"/>
                </a:solidFill>
                <a:latin typeface="Berlin Sans FB" pitchFamily="34" charset="0"/>
              </a:rPr>
              <a:t>This term we will be developing our creative skills in Art, learning about perspective and sketching techniques.</a:t>
            </a:r>
            <a:endParaRPr lang="en-GB" sz="1600" dirty="0">
              <a:solidFill>
                <a:srgbClr val="FF0066"/>
              </a:solidFill>
              <a:latin typeface="Berlin Sans FB" panose="020E0602020502020306" pitchFamily="34" charset="0"/>
            </a:endParaRPr>
          </a:p>
          <a:p>
            <a:endParaRPr lang="en-GB" sz="1000" dirty="0" smtClean="0">
              <a:latin typeface="Berlin Sans FB" pitchFamily="34" charset="0"/>
            </a:endParaRPr>
          </a:p>
          <a:p>
            <a:r>
              <a:rPr lang="en-GB" sz="1600" dirty="0" smtClean="0">
                <a:solidFill>
                  <a:srgbClr val="9966FF"/>
                </a:solidFill>
                <a:latin typeface="Berlin Sans FB" pitchFamily="34" charset="0"/>
              </a:rPr>
              <a:t>Our Social Studies topic this term will focus on the Holocaust aspect of World War II</a:t>
            </a:r>
            <a:r>
              <a:rPr lang="en-GB" sz="1600" dirty="0">
                <a:solidFill>
                  <a:srgbClr val="9966FF"/>
                </a:solidFill>
                <a:latin typeface="Berlin Sans FB" pitchFamily="34" charset="0"/>
              </a:rPr>
              <a:t>. We will be working alongside </a:t>
            </a:r>
            <a:r>
              <a:rPr lang="en-GB" sz="1600" dirty="0" smtClean="0">
                <a:solidFill>
                  <a:srgbClr val="9966FF"/>
                </a:solidFill>
                <a:latin typeface="Berlin Sans FB" pitchFamily="34" charset="0"/>
              </a:rPr>
              <a:t>Rooms 10 and 12 </a:t>
            </a:r>
            <a:r>
              <a:rPr lang="en-GB" sz="1600" dirty="0">
                <a:solidFill>
                  <a:srgbClr val="9966FF"/>
                </a:solidFill>
                <a:latin typeface="Berlin Sans FB" pitchFamily="34" charset="0"/>
              </a:rPr>
              <a:t>to develop our knowledge, understanding and critical thinking of the many aspects of war, including the impact on society, and learning how to evaluate different sources of evidence.</a:t>
            </a:r>
          </a:p>
          <a:p>
            <a:endParaRPr lang="en-GB" sz="1000" dirty="0" smtClean="0">
              <a:solidFill>
                <a:srgbClr val="9966FF"/>
              </a:solidFill>
              <a:latin typeface="Berlin Sans FB" pitchFamily="34" charset="0"/>
            </a:endParaRPr>
          </a:p>
          <a:p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</a:rPr>
              <a:t>Miss </a:t>
            </a:r>
            <a:r>
              <a:rPr lang="en-GB" sz="1600" dirty="0" err="1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</a:rPr>
              <a:t>Arneil</a:t>
            </a:r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Berlin Sans FB" pitchFamily="34" charset="0"/>
              </a:rPr>
              <a:t> will be teaching Computing Technologies this term.</a:t>
            </a:r>
          </a:p>
          <a:p>
            <a:endParaRPr lang="en-GB" dirty="0"/>
          </a:p>
        </p:txBody>
      </p:sp>
      <p:pic>
        <p:nvPicPr>
          <p:cNvPr id="2055" name="Picture 7" descr="C:\Users\brownc40\AppData\Local\Microsoft\Windows\Temporary Internet Files\Content.IE5\9TS3Q55W\boy-girl-playing-ball-7913-lar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3256" y="3893120"/>
            <a:ext cx="792088" cy="538500"/>
          </a:xfrm>
          <a:prstGeom prst="rect">
            <a:avLst/>
          </a:prstGeom>
          <a:noFill/>
        </p:spPr>
      </p:pic>
      <p:pic>
        <p:nvPicPr>
          <p:cNvPr id="2056" name="Picture 8" descr="C:\Users\brownc40\AppData\Local\Microsoft\Windows\Temporary Internet Files\Content.IE5\O3SP2O7J\495px-Book3.svg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7994" y="5320733"/>
            <a:ext cx="602397" cy="432022"/>
          </a:xfrm>
          <a:prstGeom prst="rect">
            <a:avLst/>
          </a:prstGeom>
          <a:noFill/>
        </p:spPr>
      </p:pic>
      <p:pic>
        <p:nvPicPr>
          <p:cNvPr id="2057" name="Picture 9" descr="C:\Users\brownc40\AppData\Local\Microsoft\Windows\Temporary Internet Files\Content.IE5\AT595W9R\numbers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7994" y="6736118"/>
            <a:ext cx="803649" cy="468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361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Candy Square BTN Striped</vt:lpstr>
      <vt:lpstr>Times New Roman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brownc40</dc:creator>
  <cp:lastModifiedBy>brownc40</cp:lastModifiedBy>
  <cp:revision>32</cp:revision>
  <dcterms:created xsi:type="dcterms:W3CDTF">2016-09-08T11:07:34Z</dcterms:created>
  <dcterms:modified xsi:type="dcterms:W3CDTF">2019-09-11T13:28:12Z</dcterms:modified>
</cp:coreProperties>
</file>